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273"/>
    <a:srgbClr val="572875"/>
    <a:srgbClr val="4C2F60"/>
    <a:srgbClr val="6FAE46"/>
    <a:srgbClr val="8C2430"/>
    <a:srgbClr val="4A0780"/>
    <a:srgbClr val="430871"/>
    <a:srgbClr val="350758"/>
    <a:srgbClr val="5F41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9884" autoAdjust="0"/>
  </p:normalViewPr>
  <p:slideViewPr>
    <p:cSldViewPr snapToGrid="0" snapToObjects="1">
      <p:cViewPr>
        <p:scale>
          <a:sx n="70" d="100"/>
          <a:sy n="70" d="100"/>
        </p:scale>
        <p:origin x="-207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4988B-EF03-8C45-9380-F4FB6ED0D422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32F4-7D8F-2F46-BE19-5C3F0CF67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3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4988B-EF03-8C45-9380-F4FB6ED0D422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32F4-7D8F-2F46-BE19-5C3F0CF67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9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4988B-EF03-8C45-9380-F4FB6ED0D422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32F4-7D8F-2F46-BE19-5C3F0CF67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28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4988B-EF03-8C45-9380-F4FB6ED0D422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32F4-7D8F-2F46-BE19-5C3F0CF67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3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4988B-EF03-8C45-9380-F4FB6ED0D422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32F4-7D8F-2F46-BE19-5C3F0CF67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5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4988B-EF03-8C45-9380-F4FB6ED0D422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32F4-7D8F-2F46-BE19-5C3F0CF67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74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4988B-EF03-8C45-9380-F4FB6ED0D422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32F4-7D8F-2F46-BE19-5C3F0CF67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23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4988B-EF03-8C45-9380-F4FB6ED0D422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32F4-7D8F-2F46-BE19-5C3F0CF67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2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4988B-EF03-8C45-9380-F4FB6ED0D422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32F4-7D8F-2F46-BE19-5C3F0CF67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6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4988B-EF03-8C45-9380-F4FB6ED0D422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32F4-7D8F-2F46-BE19-5C3F0CF67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8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4988B-EF03-8C45-9380-F4FB6ED0D422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32F4-7D8F-2F46-BE19-5C3F0CF67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5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4988B-EF03-8C45-9380-F4FB6ED0D422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032F4-7D8F-2F46-BE19-5C3F0CF67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6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Ribb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06011" y="298380"/>
            <a:ext cx="8545366" cy="28777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6011" y="883237"/>
            <a:ext cx="8545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503273"/>
                </a:solidFill>
              </a:rPr>
              <a:t>Certificate of Appreciation</a:t>
            </a:r>
            <a:endParaRPr lang="en-US" sz="3600" i="1" dirty="0">
              <a:solidFill>
                <a:srgbClr val="503273"/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389" y="5001377"/>
            <a:ext cx="1292611" cy="129261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6011" y="2952208"/>
            <a:ext cx="854536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503273"/>
                </a:solidFill>
              </a:rPr>
              <a:t>In recognition of your ongoing commitment to the community work</a:t>
            </a:r>
          </a:p>
          <a:p>
            <a:pPr algn="ctr"/>
            <a:r>
              <a:rPr lang="en-US" i="1" dirty="0">
                <a:solidFill>
                  <a:srgbClr val="503273"/>
                </a:solidFill>
              </a:rPr>
              <a:t>of the </a:t>
            </a:r>
            <a:r>
              <a:rPr lang="en-US" i="1" dirty="0" smtClean="0">
                <a:solidFill>
                  <a:srgbClr val="503273"/>
                </a:solidFill>
              </a:rPr>
              <a:t>[Community Name] ACT </a:t>
            </a:r>
            <a:r>
              <a:rPr lang="en-US" i="1" dirty="0">
                <a:solidFill>
                  <a:srgbClr val="503273"/>
                </a:solidFill>
              </a:rPr>
              <a:t>on Alzheimer’s </a:t>
            </a:r>
            <a:r>
              <a:rPr lang="en-US" i="1" dirty="0" smtClean="0">
                <a:solidFill>
                  <a:srgbClr val="503273"/>
                </a:solidFill>
              </a:rPr>
              <a:t>team.</a:t>
            </a:r>
          </a:p>
          <a:p>
            <a:pPr algn="ctr"/>
            <a:endParaRPr lang="en-US" i="1" dirty="0">
              <a:solidFill>
                <a:srgbClr val="503273"/>
              </a:solidFill>
            </a:endParaRPr>
          </a:p>
          <a:p>
            <a:pPr algn="ctr"/>
            <a:r>
              <a:rPr lang="en-US" i="1" dirty="0" smtClean="0">
                <a:solidFill>
                  <a:srgbClr val="503273"/>
                </a:solidFill>
              </a:rPr>
              <a:t>Thank </a:t>
            </a:r>
            <a:r>
              <a:rPr lang="en-US" i="1" dirty="0">
                <a:solidFill>
                  <a:srgbClr val="503273"/>
                </a:solidFill>
              </a:rPr>
              <a:t>you for your time and talents in sharing our </a:t>
            </a:r>
            <a:r>
              <a:rPr lang="en-US" i="1" dirty="0" smtClean="0">
                <a:solidFill>
                  <a:srgbClr val="503273"/>
                </a:solidFill>
              </a:rPr>
              <a:t>message to increase</a:t>
            </a:r>
          </a:p>
          <a:p>
            <a:pPr algn="ctr"/>
            <a:r>
              <a:rPr lang="en-US" i="1" dirty="0" smtClean="0">
                <a:solidFill>
                  <a:srgbClr val="503273"/>
                </a:solidFill>
              </a:rPr>
              <a:t>awareness </a:t>
            </a:r>
            <a:r>
              <a:rPr lang="en-US" i="1" dirty="0">
                <a:solidFill>
                  <a:srgbClr val="503273"/>
                </a:solidFill>
              </a:rPr>
              <a:t>of dementia and reduce its </a:t>
            </a:r>
            <a:r>
              <a:rPr lang="en-US" i="1" dirty="0" smtClean="0">
                <a:solidFill>
                  <a:srgbClr val="503273"/>
                </a:solidFill>
              </a:rPr>
              <a:t>stigma. Together</a:t>
            </a:r>
            <a:r>
              <a:rPr lang="en-US" i="1" dirty="0">
                <a:solidFill>
                  <a:srgbClr val="503273"/>
                </a:solidFill>
              </a:rPr>
              <a:t>, we will </a:t>
            </a:r>
            <a:r>
              <a:rPr lang="en-US" i="1" dirty="0" smtClean="0">
                <a:solidFill>
                  <a:srgbClr val="503273"/>
                </a:solidFill>
              </a:rPr>
              <a:t>make</a:t>
            </a:r>
          </a:p>
          <a:p>
            <a:pPr algn="ctr"/>
            <a:r>
              <a:rPr lang="en-US" i="1" dirty="0" smtClean="0">
                <a:solidFill>
                  <a:srgbClr val="503273"/>
                </a:solidFill>
              </a:rPr>
              <a:t>[Community Name] a Dementia </a:t>
            </a:r>
            <a:r>
              <a:rPr lang="en-US" i="1" dirty="0">
                <a:solidFill>
                  <a:srgbClr val="503273"/>
                </a:solidFill>
              </a:rPr>
              <a:t>Friendly Community.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6011" y="298382"/>
            <a:ext cx="8545366" cy="6266018"/>
          </a:xfrm>
          <a:prstGeom prst="rect">
            <a:avLst/>
          </a:prstGeom>
          <a:noFill/>
          <a:ln w="12700" cmpd="sng">
            <a:solidFill>
              <a:srgbClr val="503273">
                <a:alpha val="50000"/>
              </a:srgb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794967" y="5750804"/>
            <a:ext cx="2983610" cy="246221"/>
            <a:chOff x="794967" y="5936415"/>
            <a:chExt cx="2983610" cy="246221"/>
          </a:xfrm>
        </p:grpSpPr>
        <p:sp>
          <p:nvSpPr>
            <p:cNvPr id="12" name="TextBox 11"/>
            <p:cNvSpPr txBox="1"/>
            <p:nvPr/>
          </p:nvSpPr>
          <p:spPr>
            <a:xfrm>
              <a:off x="794967" y="5936415"/>
              <a:ext cx="298361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rgbClr val="503273"/>
                  </a:solidFill>
                </a:rPr>
                <a:t>Action Team Lead</a:t>
              </a:r>
              <a:r>
                <a:rPr lang="en-US" sz="1000" dirty="0" smtClean="0">
                  <a:solidFill>
                    <a:srgbClr val="503273"/>
                  </a:solidFill>
                </a:rPr>
                <a:t> </a:t>
              </a:r>
              <a:r>
                <a:rPr lang="en-US" sz="1000" dirty="0" smtClean="0">
                  <a:solidFill>
                    <a:srgbClr val="503273"/>
                  </a:solidFill>
                </a:rPr>
                <a:t>ACT </a:t>
              </a:r>
              <a:r>
                <a:rPr lang="en-US" sz="1000" dirty="0">
                  <a:solidFill>
                    <a:srgbClr val="503273"/>
                  </a:solidFill>
                </a:rPr>
                <a:t>on </a:t>
              </a:r>
              <a:r>
                <a:rPr lang="en-US" sz="1000" dirty="0" smtClean="0">
                  <a:solidFill>
                    <a:srgbClr val="503273"/>
                  </a:solidFill>
                </a:rPr>
                <a:t>Alzheimer’s</a:t>
              </a:r>
              <a:endParaRPr lang="en-US" sz="1000" dirty="0">
                <a:solidFill>
                  <a:srgbClr val="503273"/>
                </a:solidFill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794967" y="5936415"/>
              <a:ext cx="2983610" cy="0"/>
            </a:xfrm>
            <a:prstGeom prst="line">
              <a:avLst/>
            </a:prstGeom>
            <a:ln w="6350">
              <a:solidFill>
                <a:srgbClr val="4C2F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5406042" y="5750804"/>
            <a:ext cx="2983610" cy="246221"/>
            <a:chOff x="5406042" y="5936415"/>
            <a:chExt cx="2983610" cy="246221"/>
          </a:xfrm>
        </p:grpSpPr>
        <p:sp>
          <p:nvSpPr>
            <p:cNvPr id="19" name="TextBox 18"/>
            <p:cNvSpPr txBox="1"/>
            <p:nvPr/>
          </p:nvSpPr>
          <p:spPr>
            <a:xfrm>
              <a:off x="5406042" y="5936415"/>
              <a:ext cx="298361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rgbClr val="503273"/>
                  </a:solidFill>
                </a:rPr>
                <a:t>Date Presented</a:t>
              </a:r>
              <a:endParaRPr lang="en-US" sz="1000" dirty="0">
                <a:solidFill>
                  <a:srgbClr val="503273"/>
                </a:solidFill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5406042" y="5936415"/>
              <a:ext cx="2983610" cy="0"/>
            </a:xfrm>
            <a:prstGeom prst="line">
              <a:avLst/>
            </a:prstGeom>
            <a:ln w="6350">
              <a:solidFill>
                <a:srgbClr val="4C2F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306011" y="1801545"/>
            <a:ext cx="85453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6FAE46"/>
                </a:solidFill>
              </a:rPr>
              <a:t>Name Person</a:t>
            </a:r>
            <a:endParaRPr lang="en-US" sz="4400" b="1" dirty="0">
              <a:solidFill>
                <a:srgbClr val="6FAE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507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7137EC4CFB534281E6EB5284BBF46D" ma:contentTypeVersion="15" ma:contentTypeDescription="Create a new document." ma:contentTypeScope="" ma:versionID="0bc41d1a8a89282e842d5be82052b511">
  <xsd:schema xmlns:xsd="http://www.w3.org/2001/XMLSchema" xmlns:xs="http://www.w3.org/2001/XMLSchema" xmlns:p="http://schemas.microsoft.com/office/2006/metadata/properties" xmlns:ns1="http://schemas.microsoft.com/sharepoint/v3" xmlns:ns2="fc7d4bcd-8b51-4570-b5df-c721ad8eb186" xmlns:ns3="0add3462-f832-4d6c-84c6-50d12cba30b8" targetNamespace="http://schemas.microsoft.com/office/2006/metadata/properties" ma:root="true" ma:fieldsID="ca92726ae9033708e58473a632d52439" ns1:_="" ns2:_="" ns3:_="">
    <xsd:import namespace="http://schemas.microsoft.com/sharepoint/v3"/>
    <xsd:import namespace="fc7d4bcd-8b51-4570-b5df-c721ad8eb186"/>
    <xsd:import namespace="0add3462-f832-4d6c-84c6-50d12cba30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7d4bcd-8b51-4570-b5df-c721ad8eb1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d3462-f832-4d6c-84c6-50d12cba30b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54F7D6B-8A70-4095-84C7-FBC14AB603E6}"/>
</file>

<file path=customXml/itemProps2.xml><?xml version="1.0" encoding="utf-8"?>
<ds:datastoreItem xmlns:ds="http://schemas.openxmlformats.org/officeDocument/2006/customXml" ds:itemID="{21F7E434-6A42-4508-9EA3-EEE32D26A1F7}"/>
</file>

<file path=customXml/itemProps3.xml><?xml version="1.0" encoding="utf-8"?>
<ds:datastoreItem xmlns:ds="http://schemas.openxmlformats.org/officeDocument/2006/customXml" ds:itemID="{2542EED6-5E23-4D57-BC59-315F3CA5F5FA}"/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69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Smith</dc:creator>
  <cp:lastModifiedBy>Emily Farah-Miller</cp:lastModifiedBy>
  <cp:revision>31</cp:revision>
  <dcterms:created xsi:type="dcterms:W3CDTF">2015-11-10T16:59:27Z</dcterms:created>
  <dcterms:modified xsi:type="dcterms:W3CDTF">2016-04-09T22:34:09Z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0x0101009D7137EC4CFB534281E6EB5284BBF46D</vt:lpwstr>
  </property>
</Properties>
</file>